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69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9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5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38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62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5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6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04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2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5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03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86471"/>
            <a:ext cx="9144000" cy="897770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BİLDİRİ BAŞLIĞI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6533810"/>
            <a:ext cx="12192000" cy="354169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Sorumlu yazarın e-posta adresi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1143000" y="4000050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7448550" y="4000050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295775" y="3998463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2558757" y="186440"/>
            <a:ext cx="7351932" cy="13786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r>
              <a:rPr lang="tr-TR" sz="4000" b="1" dirty="0">
                <a:latin typeface="+mn-lt"/>
              </a:rPr>
              <a:t>7. ULUSLARARASI TÜRK DÜNYASI TURİZM KONGRESİ</a:t>
            </a:r>
          </a:p>
          <a:p>
            <a:r>
              <a:rPr lang="tr-TR" sz="1600" b="1" dirty="0">
                <a:latin typeface="+mn-lt"/>
              </a:rPr>
              <a:t>21-25 Mayıs 2025 </a:t>
            </a:r>
          </a:p>
        </p:txBody>
      </p:sp>
      <p:pic>
        <p:nvPicPr>
          <p:cNvPr id="9" name="Picture 8" descr="A poster with images of food and text&#10;&#10;Description automatically generated">
            <a:extLst>
              <a:ext uri="{FF2B5EF4-FFF2-40B4-BE49-F238E27FC236}">
                <a16:creationId xmlns:a16="http://schemas.microsoft.com/office/drawing/2014/main" id="{330B6238-01CF-FB6A-0B66-E2D3C21455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-5361"/>
            <a:ext cx="2690504" cy="269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GİRİŞ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785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421718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0736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SONUÇ VE ÖNERİLER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184343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TEŞEKKÜRLER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3309" y="1980521"/>
            <a:ext cx="10515600" cy="51068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/>
              <a:t>Katkı ve sorularınız için eposta ile ulaşabilirsiniz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4186003" y="2999223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1.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4186003" y="3916089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2.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186003" y="4802975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3.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2494586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010FE70158041A3E319980DA0233D" ma:contentTypeVersion="1" ma:contentTypeDescription="Create a new document." ma:contentTypeScope="" ma:versionID="80a2f29708caea656f588defccf5393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316C222-7D46-4746-BEEB-071DE5FF26AF}"/>
</file>

<file path=customXml/itemProps2.xml><?xml version="1.0" encoding="utf-8"?>
<ds:datastoreItem xmlns:ds="http://schemas.openxmlformats.org/officeDocument/2006/customXml" ds:itemID="{B79BBA7A-1E21-4B6B-952E-5CD0B2025E5A}"/>
</file>

<file path=customXml/itemProps3.xml><?xml version="1.0" encoding="utf-8"?>
<ds:datastoreItem xmlns:ds="http://schemas.openxmlformats.org/officeDocument/2006/customXml" ds:itemID="{918589A2-CA2A-470A-B686-81E61746D811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153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BİLDİRİ BAŞLIĞI</vt:lpstr>
      <vt:lpstr>GİRİŞ</vt:lpstr>
      <vt:lpstr>YÖNTEM</vt:lpstr>
      <vt:lpstr>BULGULAR</vt:lpstr>
      <vt:lpstr>SONUÇ VE ÖNERİLER</vt:lpstr>
      <vt:lpstr>TEŞEKKÜRLER</vt:lpstr>
    </vt:vector>
  </TitlesOfParts>
  <Company>Pamukkale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BİLDİRİ BAŞLIĞI</dc:title>
  <dc:creator>1212</dc:creator>
  <cp:lastModifiedBy>Ali Ozturen</cp:lastModifiedBy>
  <cp:revision>11</cp:revision>
  <dcterms:created xsi:type="dcterms:W3CDTF">2020-09-05T21:35:15Z</dcterms:created>
  <dcterms:modified xsi:type="dcterms:W3CDTF">2024-10-27T05:52:35Z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0x01010048C010FE70158041A3E319980DA0233D</vt:lpwstr>
  </property>
</Properties>
</file>