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69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9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05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38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62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15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63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04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27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59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4000" r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2B6D9-C655-43BD-8D6C-700E85B7D67B}" type="datetimeFigureOut">
              <a:rPr lang="tr-TR" smtClean="0"/>
              <a:pPr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28BBB-ACE3-476D-9A80-E6A014F33E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03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386471"/>
            <a:ext cx="9144000" cy="897770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BİLDİRİ BAŞLIĞI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6533810"/>
            <a:ext cx="12192000" cy="354169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Sorumlu yazarın e-posta adresi</a:t>
            </a:r>
          </a:p>
        </p:txBody>
      </p:sp>
      <p:sp>
        <p:nvSpPr>
          <p:cNvPr id="4" name="Dikdörtgen 4"/>
          <p:cNvSpPr>
            <a:spLocks noChangeArrowheads="1"/>
          </p:cNvSpPr>
          <p:nvPr/>
        </p:nvSpPr>
        <p:spPr bwMode="auto">
          <a:xfrm>
            <a:off x="1143000" y="4000050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</a:t>
            </a:r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7448550" y="4000050"/>
            <a:ext cx="36004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>
                <a:solidFill>
                  <a:srgbClr val="0070C0"/>
                </a:solidFill>
              </a:rPr>
              <a:t>eposta</a:t>
            </a:r>
          </a:p>
        </p:txBody>
      </p:sp>
      <p:sp>
        <p:nvSpPr>
          <p:cNvPr id="6" name="Dikdörtgen 4"/>
          <p:cNvSpPr>
            <a:spLocks noChangeArrowheads="1"/>
          </p:cNvSpPr>
          <p:nvPr/>
        </p:nvSpPr>
        <p:spPr bwMode="auto">
          <a:xfrm>
            <a:off x="4295775" y="3998463"/>
            <a:ext cx="36004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>
                <a:solidFill>
                  <a:srgbClr val="0070C0"/>
                </a:solidFill>
              </a:rPr>
              <a:t>eposta</a:t>
            </a: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2558757" y="186440"/>
            <a:ext cx="7351932" cy="137863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4000" b="1" dirty="0">
              <a:latin typeface="+mn-lt"/>
            </a:endParaRPr>
          </a:p>
          <a:p>
            <a:endParaRPr lang="tr-TR" sz="4000" b="1" dirty="0">
              <a:latin typeface="+mn-lt"/>
            </a:endParaRPr>
          </a:p>
          <a:p>
            <a:endParaRPr lang="tr-TR" sz="4000" b="1" dirty="0">
              <a:latin typeface="+mn-lt"/>
            </a:endParaRPr>
          </a:p>
          <a:p>
            <a:r>
              <a:rPr lang="tr-TR" sz="4000" b="1" dirty="0">
                <a:latin typeface="+mn-lt"/>
              </a:rPr>
              <a:t>7. ULUSLARARASI TÜRK DÜNYASI TURİZM KONGRESİ</a:t>
            </a:r>
          </a:p>
          <a:p>
            <a:r>
              <a:rPr lang="tr-TR" sz="1600" b="1" dirty="0">
                <a:latin typeface="+mn-lt"/>
              </a:rPr>
              <a:t>21-25 Mayıs 2025 </a:t>
            </a:r>
          </a:p>
        </p:txBody>
      </p:sp>
      <p:pic>
        <p:nvPicPr>
          <p:cNvPr id="9" name="Picture 8" descr="A poster with images of food and text&#10;&#10;Description automatically generated">
            <a:extLst>
              <a:ext uri="{FF2B5EF4-FFF2-40B4-BE49-F238E27FC236}">
                <a16:creationId xmlns:a16="http://schemas.microsoft.com/office/drawing/2014/main" id="{330B6238-01CF-FB6A-0B66-E2D3C21455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-5361"/>
            <a:ext cx="2690504" cy="269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0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 l="-64000" r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GİRİŞ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3785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421718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30736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SONUÇ VE ÖNERİLER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Slayt genelinde 6 satırı (1,5 satır aralıklı) aşmayınız.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Bu bölüm için en fazla 2 slayt kullanılmalıdır.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184343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TEŞEKKÜRLER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3309" y="1980521"/>
            <a:ext cx="10515600" cy="510681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/>
              <a:t>Katkı ve sorularınız için eposta ile ulaşabilirsiniz</a:t>
            </a:r>
          </a:p>
        </p:txBody>
      </p:sp>
      <p:sp>
        <p:nvSpPr>
          <p:cNvPr id="4" name="Dikdörtgen 4"/>
          <p:cNvSpPr>
            <a:spLocks noChangeArrowheads="1"/>
          </p:cNvSpPr>
          <p:nvPr/>
        </p:nvSpPr>
        <p:spPr bwMode="auto">
          <a:xfrm>
            <a:off x="4186003" y="2999223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1.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4186003" y="3916089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2.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6" name="Dikdörtgen 4"/>
          <p:cNvSpPr>
            <a:spLocks noChangeArrowheads="1"/>
          </p:cNvSpPr>
          <p:nvPr/>
        </p:nvSpPr>
        <p:spPr bwMode="auto">
          <a:xfrm>
            <a:off x="4186003" y="4802975"/>
            <a:ext cx="327342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latin typeface="+mj-lt"/>
              </a:rPr>
              <a:t>3. Yazarın Adı-Soyadı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Üniversitesi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i="1" dirty="0">
                <a:solidFill>
                  <a:srgbClr val="0070C0"/>
                </a:solidFill>
                <a:latin typeface="+mj-lt"/>
              </a:rPr>
              <a:t>Eposta adresi</a:t>
            </a:r>
          </a:p>
        </p:txBody>
      </p:sp>
      <p:sp>
        <p:nvSpPr>
          <p:cNvPr id="10" name="Alt Başlık 2"/>
          <p:cNvSpPr txBox="1">
            <a:spLocks/>
          </p:cNvSpPr>
          <p:nvPr/>
        </p:nvSpPr>
        <p:spPr>
          <a:xfrm>
            <a:off x="844062" y="6533810"/>
            <a:ext cx="11347938" cy="3541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1600" dirty="0">
                <a:solidFill>
                  <a:schemeClr val="bg1"/>
                </a:solidFill>
              </a:rPr>
              <a:t>Bildiri Başlığı</a:t>
            </a:r>
          </a:p>
        </p:txBody>
      </p:sp>
    </p:spTree>
    <p:extLst>
      <p:ext uri="{BB962C8B-B14F-4D97-AF65-F5344CB8AC3E}">
        <p14:creationId xmlns:p14="http://schemas.microsoft.com/office/powerpoint/2010/main" val="2494586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AD8D7A994784FAD96DA82FE34DAF2" ma:contentTypeVersion="1" ma:contentTypeDescription="Create a new document." ma:contentTypeScope="" ma:versionID="f9c1143b13c6f09d2d1a5e007cb34f5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2A14F8B-F07F-45D8-B4EF-1B99635DF9FB}"/>
</file>

<file path=customXml/itemProps2.xml><?xml version="1.0" encoding="utf-8"?>
<ds:datastoreItem xmlns:ds="http://schemas.openxmlformats.org/officeDocument/2006/customXml" ds:itemID="{BC2BCEFB-003B-4C08-BCF7-721BE8DFFF9D}"/>
</file>

<file path=customXml/itemProps3.xml><?xml version="1.0" encoding="utf-8"?>
<ds:datastoreItem xmlns:ds="http://schemas.openxmlformats.org/officeDocument/2006/customXml" ds:itemID="{F7DCA19C-20FD-4317-9BE4-C26FF8A873C1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153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BİLDİRİ BAŞLIĞI</vt:lpstr>
      <vt:lpstr>GİRİŞ</vt:lpstr>
      <vt:lpstr>YÖNTEM</vt:lpstr>
      <vt:lpstr>BULGULAR</vt:lpstr>
      <vt:lpstr>SONUÇ VE ÖNERİLER</vt:lpstr>
      <vt:lpstr>TEŞEKKÜRLER</vt:lpstr>
    </vt:vector>
  </TitlesOfParts>
  <Company>Pamukkale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BİLDİRİ BAŞLIĞI</dc:title>
  <dc:creator>1212</dc:creator>
  <cp:lastModifiedBy>Ali Ozturen</cp:lastModifiedBy>
  <cp:revision>11</cp:revision>
  <dcterms:created xsi:type="dcterms:W3CDTF">2020-09-05T21:35:15Z</dcterms:created>
  <dcterms:modified xsi:type="dcterms:W3CDTF">2024-10-27T05:52:35Z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0x010100FC3AD8D7A994784FAD96DA82FE34DAF2</vt:lpwstr>
  </property>
</Properties>
</file>